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2"/>
  </p:notesMasterIdLst>
  <p:sldIdLst>
    <p:sldId id="287" r:id="rId2"/>
    <p:sldId id="257" r:id="rId3"/>
    <p:sldId id="258" r:id="rId4"/>
    <p:sldId id="263" r:id="rId5"/>
    <p:sldId id="265" r:id="rId6"/>
    <p:sldId id="270" r:id="rId7"/>
    <p:sldId id="293" r:id="rId8"/>
    <p:sldId id="289" r:id="rId9"/>
    <p:sldId id="291" r:id="rId10"/>
    <p:sldId id="266" r:id="rId1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yrillicOld" panose="020B0604020202020204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ligraph" panose="020B0604020202020204"/>
      <p:regular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576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D045-DCE6-463E-88F6-D359914EA01D}" type="datetimeFigureOut">
              <a:rPr lang="bg-BG" smtClean="0"/>
              <a:pPr/>
              <a:t>8.1.2020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D775-171B-44E2-8C11-A3D3100F13A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35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D775-171B-44E2-8C11-A3D3100F13A8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854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0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50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3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med">
    <p:split orient="vert"/>
    <p:sndAc>
      <p:stSnd>
        <p:snd r:embed="rId18" name="04) Kude si, vyarna ti, lyubov narodna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Борци за свобода</a:t>
            </a:r>
            <a:endParaRPr lang="bg-BG" sz="66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942415" y="2971800"/>
            <a:ext cx="6591985" cy="2938110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Моето пътуване към героите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8610600" cy="1447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“Тоз, който падне в бой за свобода, </a:t>
            </a:r>
            <a:r>
              <a:rPr lang="en-US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/>
            </a:r>
            <a:br>
              <a:rPr lang="en-US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той не умира...”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Христо Ботев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hristo_botev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62200" y="304800"/>
            <a:ext cx="4156808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610600" cy="2895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ru-RU" dirty="0" err="1"/>
              <a:t>Българийо</a:t>
            </a:r>
            <a:r>
              <a:rPr lang="ru-RU" dirty="0"/>
              <a:t>, за тебе те </a:t>
            </a:r>
            <a:r>
              <a:rPr lang="ru-RU" dirty="0" err="1"/>
              <a:t>умряха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бе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достойна </a:t>
            </a:r>
            <a:r>
              <a:rPr lang="ru-RU" dirty="0" err="1"/>
              <a:t>зарад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те за </a:t>
            </a:r>
            <a:r>
              <a:rPr lang="ru-RU" dirty="0" err="1"/>
              <a:t>теб</a:t>
            </a:r>
            <a:r>
              <a:rPr lang="ru-RU" dirty="0"/>
              <a:t> </a:t>
            </a:r>
            <a:r>
              <a:rPr lang="ru-RU" dirty="0" err="1"/>
              <a:t>достойни</a:t>
            </a:r>
            <a:r>
              <a:rPr lang="ru-RU" dirty="0"/>
              <a:t>, </a:t>
            </a:r>
            <a:r>
              <a:rPr lang="ru-RU" dirty="0" err="1"/>
              <a:t>майко</a:t>
            </a:r>
            <a:r>
              <a:rPr lang="ru-RU" dirty="0"/>
              <a:t>, </a:t>
            </a:r>
            <a:r>
              <a:rPr lang="ru-RU" dirty="0" err="1"/>
              <a:t>бяха</a:t>
            </a:r>
            <a:r>
              <a:rPr lang="ru-RU" dirty="0"/>
              <a:t>!”</a:t>
            </a:r>
            <a:br>
              <a:rPr lang="ru-RU" dirty="0"/>
            </a:br>
            <a:r>
              <a:rPr lang="ru-RU" dirty="0"/>
              <a:t>                                           Иван </a:t>
            </a:r>
            <a:r>
              <a:rPr lang="ru-RU" dirty="0" err="1"/>
              <a:t>Вазов</a:t>
            </a: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1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04) Kude si, vyarna ti, lyubov narodn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8763000" cy="1981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“Мечом са българите своята свобода изгубили, мечом пак трябва да я добият.”</a:t>
            </a:r>
            <a:b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Георги Раковски</a:t>
            </a:r>
            <a:endParaRPr lang="bg-BG" sz="36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раковски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48000" y="533400"/>
            <a:ext cx="3276446" cy="385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“Ние желаем да живеем с всички наши съседи дружествено...”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Любен Каравелов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Karavelov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71800" y="609600"/>
            <a:ext cx="2857500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600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Ще имаме едно знаме, на което ще пише: “Свята и чиста република”</a:t>
            </a:r>
            <a:b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2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Васил Левски</a:t>
            </a:r>
            <a:endParaRPr lang="bg-BG" sz="32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4" name="Content Placeholder 3" descr="vasil-levski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743200" y="457200"/>
            <a:ext cx="370057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981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“Моята цел е постигната. В сърцето на тирана аз отворих такава люта рана, от която той никога не ще оздравее.”</a:t>
            </a:r>
            <a:b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</a:br>
            <a:r>
              <a:rPr lang="bg-BG" sz="360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yrillicOld" pitchFamily="2" charset="0"/>
              </a:rPr>
              <a:t>                                                    Георги Бенковски</a:t>
            </a:r>
            <a:r>
              <a:rPr lang="bg-BG" sz="3600" dirty="0" smtClean="0"/>
              <a:t/>
            </a:r>
            <a:br>
              <a:rPr lang="bg-BG" sz="3600" dirty="0" smtClean="0"/>
            </a:br>
            <a:endParaRPr lang="bg-BG" sz="3600" dirty="0"/>
          </a:p>
        </p:txBody>
      </p:sp>
      <p:pic>
        <p:nvPicPr>
          <p:cNvPr id="4" name="Content Placeholder 3" descr="18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628583" y="152400"/>
            <a:ext cx="3740266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04) Kude si, vyarna ti, lyubov narod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42415" y="4876800"/>
            <a:ext cx="6591985" cy="490538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Истински човек е този, който по-малко мисли за себе си, а повече за другите</a:t>
            </a: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9" r="2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bg-BG" sz="1600" b="1" dirty="0" smtClean="0"/>
              <a:t>Панайот Волов</a:t>
            </a:r>
            <a:endParaRPr lang="bg-BG" sz="1600" b="1" dirty="0"/>
          </a:p>
        </p:txBody>
      </p:sp>
    </p:spTree>
    <p:extLst>
      <p:ext uri="{BB962C8B-B14F-4D97-AF65-F5344CB8AC3E}">
        <p14:creationId xmlns:p14="http://schemas.microsoft.com/office/powerpoint/2010/main" val="3218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400" dirty="0"/>
              <a:t>Ставайте </a:t>
            </a:r>
            <a:r>
              <a:rPr lang="bg-BG" sz="4400" dirty="0" err="1"/>
              <a:t>робове</a:t>
            </a:r>
            <a:r>
              <a:rPr lang="bg-BG" sz="4400" dirty="0"/>
              <a:t>,! Аз не ща ярем!</a:t>
            </a:r>
            <a:br>
              <a:rPr lang="bg-BG" sz="4400" dirty="0"/>
            </a:br>
            <a:r>
              <a:rPr lang="bg-BG" sz="2800" dirty="0"/>
              <a:t>Ставайте </a:t>
            </a:r>
            <a:r>
              <a:rPr lang="bg-BG" sz="2800" dirty="0" err="1" smtClean="0"/>
              <a:t>робове</a:t>
            </a:r>
            <a:r>
              <a:rPr lang="bg-BG" sz="2800" dirty="0" smtClean="0"/>
              <a:t>! </a:t>
            </a:r>
            <a:r>
              <a:rPr lang="bg-BG" sz="2800" dirty="0"/>
              <a:t>Аз не ща ярем</a:t>
            </a:r>
            <a:r>
              <a:rPr lang="bg-BG" sz="2800" dirty="0" smtClean="0"/>
              <a:t>!</a:t>
            </a:r>
            <a:endParaRPr lang="bg-BG" sz="28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" b="22"/>
          <a:stretch>
            <a:fillRect/>
          </a:stretch>
        </p:blipFill>
        <p:spPr>
          <a:xfrm>
            <a:off x="1942415" y="634964"/>
            <a:ext cx="6591985" cy="4165635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bg-BG" sz="1600" b="1" dirty="0" smtClean="0"/>
              <a:t>Стефан </a:t>
            </a:r>
            <a:r>
              <a:rPr lang="bg-BG" sz="1600" b="1" dirty="0"/>
              <a:t>К</a:t>
            </a:r>
            <a:r>
              <a:rPr lang="bg-BG" sz="1600" b="1" dirty="0" smtClean="0"/>
              <a:t>араджа</a:t>
            </a:r>
            <a:endParaRPr lang="bg-BG" sz="1600" b="1" dirty="0"/>
          </a:p>
        </p:txBody>
      </p:sp>
    </p:spTree>
    <p:extLst>
      <p:ext uri="{BB962C8B-B14F-4D97-AF65-F5344CB8AC3E}">
        <p14:creationId xmlns:p14="http://schemas.microsoft.com/office/powerpoint/2010/main" val="1693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Аз уших знамето!</a:t>
            </a:r>
            <a:endParaRPr lang="bg-BG" b="1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78" r="22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bg-BG" sz="1600" b="1" dirty="0"/>
              <a:t>Райна Княгиня</a:t>
            </a:r>
          </a:p>
        </p:txBody>
      </p:sp>
    </p:spTree>
    <p:extLst>
      <p:ext uri="{BB962C8B-B14F-4D97-AF65-F5344CB8AC3E}">
        <p14:creationId xmlns:p14="http://schemas.microsoft.com/office/powerpoint/2010/main" val="8180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агатване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118</Words>
  <Application>Microsoft Office PowerPoint</Application>
  <PresentationFormat>Презентация на цял екран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CyrillicOld</vt:lpstr>
      <vt:lpstr>Calibri</vt:lpstr>
      <vt:lpstr>Calligraph</vt:lpstr>
      <vt:lpstr>Wingdings 3</vt:lpstr>
      <vt:lpstr>Загатване</vt:lpstr>
      <vt:lpstr>Борци за свобода</vt:lpstr>
      <vt:lpstr> Българийо, за тебе те умряха, една бе ти достойна зарад тях и те за теб достойни, майко, бяха!”                                            Иван Вазов     </vt:lpstr>
      <vt:lpstr>“Мечом са българите своята свобода изгубили, мечом пак трябва да я добият.”                                               Георги Раковски</vt:lpstr>
      <vt:lpstr>“Ние желаем да живеем с всички наши съседи дружествено...”                                         Любен Каравелов</vt:lpstr>
      <vt:lpstr>Ще имаме едно знаме, на което ще пише: “Свята и чиста република”                                            Васил Левски</vt:lpstr>
      <vt:lpstr>“Моята цел е постигната. В сърцето на тирана аз отворих такава люта рана, от която той никога не ще оздравее.”                                                     Георги Бенковски </vt:lpstr>
      <vt:lpstr>Истински човек е този, който по-малко мисли за себе си, а повече за другите</vt:lpstr>
      <vt:lpstr>Ставайте робове,! Аз не ща ярем! Ставайте робове! Аз не ща ярем!</vt:lpstr>
      <vt:lpstr>Аз уших знамето!</vt:lpstr>
      <vt:lpstr>“Тоз, който падне в бой за свобода,  той не умира...”                                               Христо Ботев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Борци за свобода</dc:title>
  <dc:creator>Ването и Кирчо</dc:creator>
  <cp:lastModifiedBy>miglena</cp:lastModifiedBy>
  <cp:revision>98</cp:revision>
  <dcterms:created xsi:type="dcterms:W3CDTF">2006-08-16T00:00:00Z</dcterms:created>
  <dcterms:modified xsi:type="dcterms:W3CDTF">2020-01-08T19:02:22Z</dcterms:modified>
</cp:coreProperties>
</file>