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27.2.2019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27.2.2019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27.2.2019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27.2.2019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27.2.2019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27.2.2019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27.2.2019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иране 7"/>
          <p:cNvGrpSpPr/>
          <p:nvPr/>
        </p:nvGrpSpPr>
        <p:grpSpPr>
          <a:xfrm>
            <a:off x="0" y="11456"/>
            <a:ext cx="9144000" cy="6846544"/>
            <a:chOff x="0" y="11456"/>
            <a:chExt cx="9144000" cy="6846544"/>
          </a:xfrm>
        </p:grpSpPr>
        <p:pic>
          <p:nvPicPr>
            <p:cNvPr id="4" name="Картина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456"/>
              <a:ext cx="9144000" cy="2337424"/>
            </a:xfrm>
            <a:prstGeom prst="rect">
              <a:avLst/>
            </a:prstGeom>
          </p:spPr>
        </p:pic>
        <p:pic>
          <p:nvPicPr>
            <p:cNvPr id="5" name="Картина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48880"/>
              <a:ext cx="9144000" cy="2232248"/>
            </a:xfrm>
            <a:prstGeom prst="rect">
              <a:avLst/>
            </a:prstGeom>
          </p:spPr>
        </p:pic>
        <p:pic>
          <p:nvPicPr>
            <p:cNvPr id="6" name="Картина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1128"/>
              <a:ext cx="9144000" cy="2276872"/>
            </a:xfrm>
            <a:prstGeom prst="rect">
              <a:avLst/>
            </a:prstGeom>
          </p:spPr>
        </p:pic>
      </p:grpSp>
      <p:sp>
        <p:nvSpPr>
          <p:cNvPr id="9" name="Текстово поле 8"/>
          <p:cNvSpPr txBox="1"/>
          <p:nvPr/>
        </p:nvSpPr>
        <p:spPr>
          <a:xfrm>
            <a:off x="323528" y="18864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 smtClean="0">
                <a:solidFill>
                  <a:schemeClr val="bg1"/>
                </a:solidFill>
                <a:latin typeface="Antikvar Shadow" pitchFamily="34" charset="0"/>
              </a:rPr>
              <a:t>ИМПРЕСИЯ</a:t>
            </a:r>
            <a:endParaRPr lang="bg-BG" sz="4000" dirty="0">
              <a:solidFill>
                <a:schemeClr val="bg1"/>
              </a:solidFill>
              <a:latin typeface="Antikvar Shadow" pitchFamily="34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6948264" y="25649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6600"/>
                </a:solidFill>
                <a:latin typeface="Antikvar Shadow" pitchFamily="34" charset="0"/>
              </a:rPr>
              <a:t>ЗЕЛЕНО….,</a:t>
            </a:r>
            <a:endParaRPr lang="bg-BG" b="1" dirty="0">
              <a:solidFill>
                <a:srgbClr val="006600"/>
              </a:solidFill>
              <a:latin typeface="Antikvar Shadow" pitchFamily="34" charset="0"/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6948264" y="45811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C00000"/>
                </a:solidFill>
                <a:latin typeface="Antikvar Shadow" pitchFamily="34" charset="0"/>
              </a:rPr>
              <a:t>ЧЕРВЕНО.</a:t>
            </a:r>
            <a:endParaRPr lang="bg-BG" dirty="0">
              <a:solidFill>
                <a:srgbClr val="C00000"/>
              </a:solidFill>
              <a:latin typeface="Antikvar Shadow" pitchFamily="34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7092280" y="5579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ntikvar Shadow" pitchFamily="34" charset="0"/>
              </a:rPr>
              <a:t>В БЯЛО…,</a:t>
            </a:r>
          </a:p>
        </p:txBody>
      </p:sp>
      <p:pic>
        <p:nvPicPr>
          <p:cNvPr id="2" name="Кавал мелодия от Странджа - Kaval melody from Strand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6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63"/>
    </mc:Choice>
    <mc:Fallback>
      <p:transition spd="slow" advTm="19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иране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Групиране 3"/>
            <p:cNvGrpSpPr/>
            <p:nvPr/>
          </p:nvGrpSpPr>
          <p:grpSpPr>
            <a:xfrm>
              <a:off x="0" y="3429000"/>
              <a:ext cx="9133712" cy="3429000"/>
              <a:chOff x="10288" y="0"/>
              <a:chExt cx="9133712" cy="3212976"/>
            </a:xfrm>
          </p:grpSpPr>
          <p:pic>
            <p:nvPicPr>
              <p:cNvPr id="2" name="Картина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2288" y="0"/>
                <a:ext cx="4561712" cy="3212976"/>
              </a:xfrm>
              <a:prstGeom prst="rect">
                <a:avLst/>
              </a:prstGeom>
            </p:spPr>
          </p:pic>
          <p:pic>
            <p:nvPicPr>
              <p:cNvPr id="3" name="Картина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8" y="0"/>
                <a:ext cx="4572000" cy="3212976"/>
              </a:xfrm>
              <a:prstGeom prst="rect">
                <a:avLst/>
              </a:prstGeom>
            </p:spPr>
          </p:pic>
        </p:grpSp>
        <p:grpSp>
          <p:nvGrpSpPr>
            <p:cNvPr id="9" name="Групиране 8"/>
            <p:cNvGrpSpPr/>
            <p:nvPr/>
          </p:nvGrpSpPr>
          <p:grpSpPr>
            <a:xfrm>
              <a:off x="0" y="0"/>
              <a:ext cx="9144000" cy="3429000"/>
              <a:chOff x="0" y="0"/>
              <a:chExt cx="9144000" cy="3212976"/>
            </a:xfrm>
          </p:grpSpPr>
          <p:pic>
            <p:nvPicPr>
              <p:cNvPr id="5" name="Картина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72000" cy="3212976"/>
              </a:xfrm>
              <a:prstGeom prst="rect">
                <a:avLst/>
              </a:prstGeom>
            </p:spPr>
          </p:pic>
          <p:pic>
            <p:nvPicPr>
              <p:cNvPr id="6" name="Картина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0"/>
                <a:ext cx="4572000" cy="32129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8425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33"/>
    </mc:Choice>
    <mc:Fallback>
      <p:transition spd="slow" advTm="2233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иране 10"/>
          <p:cNvGrpSpPr/>
          <p:nvPr/>
        </p:nvGrpSpPr>
        <p:grpSpPr>
          <a:xfrm>
            <a:off x="0" y="-1"/>
            <a:ext cx="9144000" cy="6860093"/>
            <a:chOff x="0" y="-1"/>
            <a:chExt cx="9144000" cy="6860093"/>
          </a:xfrm>
        </p:grpSpPr>
        <p:grpSp>
          <p:nvGrpSpPr>
            <p:cNvPr id="10" name="Групиране 9"/>
            <p:cNvGrpSpPr/>
            <p:nvPr/>
          </p:nvGrpSpPr>
          <p:grpSpPr>
            <a:xfrm>
              <a:off x="0" y="3356992"/>
              <a:ext cx="9144000" cy="3503100"/>
              <a:chOff x="0" y="3573400"/>
              <a:chExt cx="9144000" cy="3286692"/>
            </a:xfrm>
          </p:grpSpPr>
          <p:pic>
            <p:nvPicPr>
              <p:cNvPr id="6" name="Картина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4304" y="3573400"/>
                <a:ext cx="4509696" cy="3284600"/>
              </a:xfrm>
              <a:prstGeom prst="rect">
                <a:avLst/>
              </a:prstGeom>
            </p:spPr>
          </p:pic>
          <p:pic>
            <p:nvPicPr>
              <p:cNvPr id="7" name="Картина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596068"/>
                <a:ext cx="4634304" cy="3264024"/>
              </a:xfrm>
              <a:prstGeom prst="rect">
                <a:avLst/>
              </a:prstGeom>
            </p:spPr>
          </p:pic>
        </p:grpSp>
        <p:grpSp>
          <p:nvGrpSpPr>
            <p:cNvPr id="9" name="Групиране 8"/>
            <p:cNvGrpSpPr/>
            <p:nvPr/>
          </p:nvGrpSpPr>
          <p:grpSpPr>
            <a:xfrm>
              <a:off x="0" y="-1"/>
              <a:ext cx="9144000" cy="3381153"/>
              <a:chOff x="0" y="0"/>
              <a:chExt cx="9144000" cy="3284600"/>
            </a:xfrm>
          </p:grpSpPr>
          <p:pic>
            <p:nvPicPr>
              <p:cNvPr id="4" name="Картина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634304" cy="3284600"/>
              </a:xfrm>
              <a:prstGeom prst="rect">
                <a:avLst/>
              </a:prstGeom>
            </p:spPr>
          </p:pic>
          <p:pic>
            <p:nvPicPr>
              <p:cNvPr id="8" name="Картина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4304" y="0"/>
                <a:ext cx="4509696" cy="3284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7586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73"/>
    </mc:Choice>
    <mc:Fallback>
      <p:transition spd="slow" advTm="2797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иране 5"/>
          <p:cNvGrpSpPr/>
          <p:nvPr/>
        </p:nvGrpSpPr>
        <p:grpSpPr>
          <a:xfrm>
            <a:off x="0" y="-6864"/>
            <a:ext cx="9155480" cy="6864864"/>
            <a:chOff x="0" y="-6864"/>
            <a:chExt cx="9155480" cy="6864864"/>
          </a:xfrm>
        </p:grpSpPr>
        <p:pic>
          <p:nvPicPr>
            <p:cNvPr id="2" name="Картина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572000" cy="3645024"/>
            </a:xfrm>
            <a:prstGeom prst="rect">
              <a:avLst/>
            </a:prstGeom>
          </p:spPr>
        </p:pic>
        <p:pic>
          <p:nvPicPr>
            <p:cNvPr id="3" name="Картина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-6864"/>
              <a:ext cx="4583480" cy="3651888"/>
            </a:xfrm>
            <a:prstGeom prst="rect">
              <a:avLst/>
            </a:prstGeom>
          </p:spPr>
        </p:pic>
        <p:pic>
          <p:nvPicPr>
            <p:cNvPr id="4" name="Картина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45024"/>
              <a:ext cx="4572000" cy="3212976"/>
            </a:xfrm>
            <a:prstGeom prst="rect">
              <a:avLst/>
            </a:prstGeom>
          </p:spPr>
        </p:pic>
        <p:pic>
          <p:nvPicPr>
            <p:cNvPr id="5" name="Картина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45024"/>
              <a:ext cx="4572000" cy="3212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880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75"/>
    </mc:Choice>
    <mc:Fallback>
      <p:transition spd="slow" advTm="2577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иране 7"/>
          <p:cNvGrpSpPr/>
          <p:nvPr/>
        </p:nvGrpSpPr>
        <p:grpSpPr>
          <a:xfrm>
            <a:off x="0" y="11456"/>
            <a:ext cx="9144000" cy="6846544"/>
            <a:chOff x="0" y="11456"/>
            <a:chExt cx="9144000" cy="6846544"/>
          </a:xfrm>
        </p:grpSpPr>
        <p:pic>
          <p:nvPicPr>
            <p:cNvPr id="4" name="Картина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456"/>
              <a:ext cx="9144000" cy="2337424"/>
            </a:xfrm>
            <a:prstGeom prst="rect">
              <a:avLst/>
            </a:prstGeom>
          </p:spPr>
        </p:pic>
        <p:pic>
          <p:nvPicPr>
            <p:cNvPr id="5" name="Картина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48880"/>
              <a:ext cx="9144000" cy="2232248"/>
            </a:xfrm>
            <a:prstGeom prst="rect">
              <a:avLst/>
            </a:prstGeom>
          </p:spPr>
        </p:pic>
        <p:pic>
          <p:nvPicPr>
            <p:cNvPr id="6" name="Картина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1128"/>
              <a:ext cx="9144000" cy="2276872"/>
            </a:xfrm>
            <a:prstGeom prst="rect">
              <a:avLst/>
            </a:prstGeom>
          </p:spPr>
        </p:pic>
      </p:grpSp>
      <p:sp>
        <p:nvSpPr>
          <p:cNvPr id="9" name="Текстово поле 8"/>
          <p:cNvSpPr txBox="1"/>
          <p:nvPr/>
        </p:nvSpPr>
        <p:spPr>
          <a:xfrm>
            <a:off x="323528" y="18864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 smtClean="0">
                <a:solidFill>
                  <a:schemeClr val="bg1"/>
                </a:solidFill>
                <a:latin typeface="Antikvar Shadow" pitchFamily="34" charset="0"/>
              </a:rPr>
              <a:t>ИМПРЕСИЯ</a:t>
            </a:r>
            <a:endParaRPr lang="bg-BG" sz="4000" dirty="0">
              <a:solidFill>
                <a:schemeClr val="bg1"/>
              </a:solidFill>
              <a:latin typeface="Antikvar Shadow" pitchFamily="34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6948264" y="25649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6600"/>
                </a:solidFill>
                <a:latin typeface="Antikvar Shadow" pitchFamily="34" charset="0"/>
              </a:rPr>
              <a:t>ЗЕЛЕНО….,</a:t>
            </a:r>
            <a:endParaRPr lang="bg-BG" b="1" dirty="0">
              <a:solidFill>
                <a:srgbClr val="006600"/>
              </a:solidFill>
              <a:latin typeface="Antikvar Shadow" pitchFamily="34" charset="0"/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6948264" y="45811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C00000"/>
                </a:solidFill>
                <a:latin typeface="Antikvar Shadow" pitchFamily="34" charset="0"/>
              </a:rPr>
              <a:t>ЧЕРВЕНО.</a:t>
            </a:r>
            <a:endParaRPr lang="bg-BG" dirty="0">
              <a:solidFill>
                <a:srgbClr val="C00000"/>
              </a:solidFill>
              <a:latin typeface="Antikvar Shadow" pitchFamily="34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7092280" y="5579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ntikvar Shadow" pitchFamily="34" charset="0"/>
              </a:rPr>
              <a:t>В БЯЛО…,</a:t>
            </a:r>
          </a:p>
        </p:txBody>
      </p:sp>
    </p:spTree>
    <p:extLst>
      <p:ext uri="{BB962C8B-B14F-4D97-AF65-F5344CB8AC3E}">
        <p14:creationId xmlns:p14="http://schemas.microsoft.com/office/powerpoint/2010/main" val="158512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55"/>
    </mc:Choice>
    <mc:Fallback>
      <p:transition spd="slow" advTm="2465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</Words>
  <Application>Microsoft Office PowerPoint</Application>
  <PresentationFormat>Презентация на цял екран (4:3)</PresentationFormat>
  <Paragraphs>8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6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user</cp:lastModifiedBy>
  <cp:revision>9</cp:revision>
  <dcterms:created xsi:type="dcterms:W3CDTF">2019-02-18T12:44:52Z</dcterms:created>
  <dcterms:modified xsi:type="dcterms:W3CDTF">2019-02-27T19:07:11Z</dcterms:modified>
</cp:coreProperties>
</file>