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AC57-9BA7-4F9F-B257-0FA006138913}" type="datetimeFigureOut">
              <a:rPr lang="bg-BG" smtClean="0"/>
              <a:t>18.11.2020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2248-19C7-4663-A395-7F8B5E5573B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00922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AC57-9BA7-4F9F-B257-0FA006138913}" type="datetimeFigureOut">
              <a:rPr lang="bg-BG" smtClean="0"/>
              <a:t>18.11.2020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2248-19C7-4663-A395-7F8B5E5573B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279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AC57-9BA7-4F9F-B257-0FA006138913}" type="datetimeFigureOut">
              <a:rPr lang="bg-BG" smtClean="0"/>
              <a:t>18.11.2020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2248-19C7-4663-A395-7F8B5E5573B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04390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AC57-9BA7-4F9F-B257-0FA006138913}" type="datetimeFigureOut">
              <a:rPr lang="bg-BG" smtClean="0"/>
              <a:t>18.11.2020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2248-19C7-4663-A395-7F8B5E5573B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7283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AC57-9BA7-4F9F-B257-0FA006138913}" type="datetimeFigureOut">
              <a:rPr lang="bg-BG" smtClean="0"/>
              <a:t>18.11.2020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2248-19C7-4663-A395-7F8B5E5573B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7867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AC57-9BA7-4F9F-B257-0FA006138913}" type="datetimeFigureOut">
              <a:rPr lang="bg-BG" smtClean="0"/>
              <a:t>18.11.2020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2248-19C7-4663-A395-7F8B5E5573B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9788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AC57-9BA7-4F9F-B257-0FA006138913}" type="datetimeFigureOut">
              <a:rPr lang="bg-BG" smtClean="0"/>
              <a:t>18.11.2020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2248-19C7-4663-A395-7F8B5E5573B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08499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AC57-9BA7-4F9F-B257-0FA006138913}" type="datetimeFigureOut">
              <a:rPr lang="bg-BG" smtClean="0"/>
              <a:t>18.11.2020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2248-19C7-4663-A395-7F8B5E5573B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99300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AC57-9BA7-4F9F-B257-0FA006138913}" type="datetimeFigureOut">
              <a:rPr lang="bg-BG" smtClean="0"/>
              <a:t>18.11.2020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2248-19C7-4663-A395-7F8B5E5573B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65380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AC57-9BA7-4F9F-B257-0FA006138913}" type="datetimeFigureOut">
              <a:rPr lang="bg-BG" smtClean="0"/>
              <a:t>18.11.2020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2248-19C7-4663-A395-7F8B5E5573B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7399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AC57-9BA7-4F9F-B257-0FA006138913}" type="datetimeFigureOut">
              <a:rPr lang="bg-BG" smtClean="0"/>
              <a:t>18.11.2020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2248-19C7-4663-A395-7F8B5E5573B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776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1AC57-9BA7-4F9F-B257-0FA006138913}" type="datetimeFigureOut">
              <a:rPr lang="bg-BG" smtClean="0"/>
              <a:t>18.11.2020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A2248-19C7-4663-A395-7F8B5E5573B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9681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Нашето семейство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49" y="1510384"/>
            <a:ext cx="9253182" cy="5167312"/>
          </a:xfrm>
        </p:spPr>
      </p:pic>
    </p:spTree>
    <p:extLst>
      <p:ext uri="{BB962C8B-B14F-4D97-AF65-F5344CB8AC3E}">
        <p14:creationId xmlns:p14="http://schemas.microsoft.com/office/powerpoint/2010/main" val="1570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Това, което ни свързва като семейство е любовта и грижата един за друг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4650" y="1949500"/>
            <a:ext cx="4957549" cy="4908500"/>
          </a:xfrm>
          <a:prstGeom prst="rect">
            <a:avLst/>
          </a:prstGeom>
        </p:spPr>
      </p:pic>
      <p:pic>
        <p:nvPicPr>
          <p:cNvPr id="6" name="Контейнер за съдържание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949500"/>
            <a:ext cx="4937078" cy="49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9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Семейството е едно от чудесата на природата</a:t>
            </a:r>
            <a:endParaRPr lang="bg-BG" dirty="0"/>
          </a:p>
        </p:txBody>
      </p:sp>
      <p:pic>
        <p:nvPicPr>
          <p:cNvPr id="1026" name="Picture 2" descr="Ð ÐµÐ·ÑÐ»ÑÐ°Ñ Ñ Ð¸Ð·Ð¾Ð±ÑÐ°Ð¶ÐµÐ½Ð¸Ðµ Ð·Ð°  ÑÐµÐ¼ÐµÐ¹ÑÑÐ²Ð¾ Ð¶Ð¸Ð²Ð¾ÑÐ½Ð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82" y="1690687"/>
            <a:ext cx="10099343" cy="531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75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56068" y="365125"/>
            <a:ext cx="10297732" cy="1325563"/>
          </a:xfrm>
        </p:spPr>
        <p:txBody>
          <a:bodyPr/>
          <a:lstStyle/>
          <a:p>
            <a:r>
              <a:rPr lang="bg-BG" b="1" dirty="0" smtClean="0"/>
              <a:t> </a:t>
            </a:r>
            <a:r>
              <a:rPr lang="bg-BG" b="1" dirty="0"/>
              <a:t>Членовете на семейството разчитат един на друг! 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3833" y="1690688"/>
            <a:ext cx="9444252" cy="5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4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Членовете в </a:t>
            </a:r>
            <a:r>
              <a:rPr lang="bg-BG" b="1" dirty="0"/>
              <a:t>семейството си помагат! 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354" y="1690688"/>
            <a:ext cx="9908275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2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Членовете в едно семейство  </a:t>
            </a:r>
            <a:r>
              <a:rPr lang="bg-BG" b="1" dirty="0"/>
              <a:t>имат нужда да се грижат един за друг! 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1820" y="1690688"/>
            <a:ext cx="9853683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6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/>
              <a:t>П</a:t>
            </a:r>
            <a:r>
              <a:rPr lang="bg-BG" b="1" dirty="0" smtClean="0"/>
              <a:t>родължават </a:t>
            </a:r>
            <a:r>
              <a:rPr lang="bg-BG" b="1" dirty="0"/>
              <a:t>рода си!   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5021687" cy="5167311"/>
          </a:xfrm>
          <a:prstGeom prst="rect">
            <a:avLst/>
          </a:prstGeom>
        </p:spPr>
      </p:pic>
      <p:pic>
        <p:nvPicPr>
          <p:cNvPr id="4" name="Контейнер за съдържание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59887" y="1690688"/>
            <a:ext cx="5493913" cy="5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6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/>
              <a:t>От всичко на света най-важно е семейството, защото то те подкрепя в най-трудните моменти!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5257800" cy="5167312"/>
          </a:xfrm>
          <a:prstGeom prst="rect">
            <a:avLst/>
          </a:prstGeom>
        </p:spPr>
      </p:pic>
      <p:pic>
        <p:nvPicPr>
          <p:cNvPr id="6" name="Контейнер за съдържание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88676" y="1690688"/>
            <a:ext cx="5365124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2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/>
              <a:t>И когато сте заедно и се обичате, можете да победите всички, можете да постигнете всичко и да бъдете щастливи!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1946" y="1965960"/>
            <a:ext cx="9703558" cy="489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4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93</Words>
  <Application>Microsoft Office PowerPoint</Application>
  <PresentationFormat>Широк екран</PresentationFormat>
  <Paragraphs>9</Paragraphs>
  <Slides>9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тема</vt:lpstr>
      <vt:lpstr>Нашето семейство</vt:lpstr>
      <vt:lpstr>Това, което ни свързва като семейство е любовта и грижата един за друг</vt:lpstr>
      <vt:lpstr>Семейството е едно от чудесата на природата</vt:lpstr>
      <vt:lpstr> Членовете на семейството разчитат един на друг! </vt:lpstr>
      <vt:lpstr>Членовете в семейството си помагат! </vt:lpstr>
      <vt:lpstr>Членовете в едно семейство  имат нужда да се грижат един за друг! </vt:lpstr>
      <vt:lpstr>Продължават рода си!   </vt:lpstr>
      <vt:lpstr>От всичко на света най-важно е семейството, защото то те подкрепя в най-трудните моменти!</vt:lpstr>
      <vt:lpstr>И когато сте заедно и се обичате, можете да победите всички, можете да постигнете всичко и да бъдете щастливи!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Нашето семейство</dc:title>
  <dc:creator>miglena</dc:creator>
  <cp:lastModifiedBy>User1</cp:lastModifiedBy>
  <cp:revision>7</cp:revision>
  <dcterms:created xsi:type="dcterms:W3CDTF">2019-07-26T08:42:06Z</dcterms:created>
  <dcterms:modified xsi:type="dcterms:W3CDTF">2020-11-18T16:58:14Z</dcterms:modified>
</cp:coreProperties>
</file>