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65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AB947-B765-4BCD-A8C8-4B35A6B6CBFE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6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46A76-CBD5-4071-B10E-E269202AA34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6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CD11E-4188-446D-9A19-C768EE75E61D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54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AB947-B765-4BCD-A8C8-4B35A6B6CBFE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34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DB5AB-3162-4713-8F42-36A18AC2560B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03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ACB79-0210-41A7-B78C-34B44ACB22DA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66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492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248400" y="1600201"/>
            <a:ext cx="492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4DDB6-99A8-49FC-B6B5-9D1C5EC43261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53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DD84-BF1B-47C5-8C0A-0A2B40C0C51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7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5A4E8-E6DD-40D8-967B-8B0B42C332F2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79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33466-1807-441C-BAE5-AC0180516759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61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51DC9-6B0A-4975-8FE4-6CA795ADF38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5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DB5AB-3162-4713-8F42-36A18AC2560B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06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FEA7A-B0D2-42DB-8BF5-ECA81FE52017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18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46A76-CBD5-4071-B10E-E269202AA34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84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CD11E-4188-446D-9A19-C768EE75E61D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51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AB947-B765-4BCD-A8C8-4B35A6B6CBFE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1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DB5AB-3162-4713-8F42-36A18AC2560B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01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ACB79-0210-41A7-B78C-34B44ACB22DA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85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492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248400" y="1600201"/>
            <a:ext cx="492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4DDB6-99A8-49FC-B6B5-9D1C5EC43261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51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DD84-BF1B-47C5-8C0A-0A2B40C0C51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44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5A4E8-E6DD-40D8-967B-8B0B42C332F2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11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33466-1807-441C-BAE5-AC0180516759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8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ACB79-0210-41A7-B78C-34B44ACB22DA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42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51DC9-6B0A-4975-8FE4-6CA795ADF38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32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FEA7A-B0D2-42DB-8BF5-ECA81FE52017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46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46A76-CBD5-4071-B10E-E269202AA34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29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CD11E-4188-446D-9A19-C768EE75E61D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77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AB947-B765-4BCD-A8C8-4B35A6B6CBFE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05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DB5AB-3162-4713-8F42-36A18AC2560B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94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ACB79-0210-41A7-B78C-34B44ACB22DA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11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492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248400" y="1600201"/>
            <a:ext cx="492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4DDB6-99A8-49FC-B6B5-9D1C5EC43261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20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DD84-BF1B-47C5-8C0A-0A2B40C0C51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76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5A4E8-E6DD-40D8-967B-8B0B42C332F2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6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492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248400" y="1600201"/>
            <a:ext cx="492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4DDB6-99A8-49FC-B6B5-9D1C5EC43261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6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33466-1807-441C-BAE5-AC0180516759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04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51DC9-6B0A-4975-8FE4-6CA795ADF38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99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FEA7A-B0D2-42DB-8BF5-ECA81FE52017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57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46A76-CBD5-4071-B10E-E269202AA34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41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CD11E-4188-446D-9A19-C768EE75E61D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77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AB947-B765-4BCD-A8C8-4B35A6B6CBFE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9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DB5AB-3162-4713-8F42-36A18AC2560B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088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ACB79-0210-41A7-B78C-34B44ACB22DA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492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248400" y="1600201"/>
            <a:ext cx="492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4DDB6-99A8-49FC-B6B5-9D1C5EC43261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56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DD84-BF1B-47C5-8C0A-0A2B40C0C51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4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DD84-BF1B-47C5-8C0A-0A2B40C0C51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799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5A4E8-E6DD-40D8-967B-8B0B42C332F2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54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33466-1807-441C-BAE5-AC0180516759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32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51DC9-6B0A-4975-8FE4-6CA795ADF38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52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FEA7A-B0D2-42DB-8BF5-ECA81FE52017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408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46A76-CBD5-4071-B10E-E269202AA34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119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CD11E-4188-446D-9A19-C768EE75E61D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88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AB947-B765-4BCD-A8C8-4B35A6B6CBFE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935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DB5AB-3162-4713-8F42-36A18AC2560B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567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ACB79-0210-41A7-B78C-34B44ACB22DA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09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492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248400" y="1600201"/>
            <a:ext cx="492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4DDB6-99A8-49FC-B6B5-9D1C5EC43261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2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5A4E8-E6DD-40D8-967B-8B0B42C332F2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177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DD84-BF1B-47C5-8C0A-0A2B40C0C51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534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5A4E8-E6DD-40D8-967B-8B0B42C332F2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65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33466-1807-441C-BAE5-AC0180516759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37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51DC9-6B0A-4975-8FE4-6CA795ADF38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6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FEA7A-B0D2-42DB-8BF5-ECA81FE52017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160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46A76-CBD5-4071-B10E-E269202AA34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96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CD11E-4188-446D-9A19-C768EE75E61D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524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AB947-B765-4BCD-A8C8-4B35A6B6CBFE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420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DB5AB-3162-4713-8F42-36A18AC2560B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726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ACB79-0210-41A7-B78C-34B44ACB22DA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5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33466-1807-441C-BAE5-AC0180516759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150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492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248400" y="1600201"/>
            <a:ext cx="492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4DDB6-99A8-49FC-B6B5-9D1C5EC43261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274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DD84-BF1B-47C5-8C0A-0A2B40C0C51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632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5A4E8-E6DD-40D8-967B-8B0B42C332F2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395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33466-1807-441C-BAE5-AC0180516759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556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51DC9-6B0A-4975-8FE4-6CA795ADF38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39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FEA7A-B0D2-42DB-8BF5-ECA81FE52017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501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46A76-CBD5-4071-B10E-E269202AA34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221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CD11E-4188-446D-9A19-C768EE75E61D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814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4-9284-46E4-821D-A773A61DE9E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8.1.2020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D560-BC1E-4588-817E-D66B412A30D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532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4-9284-46E4-821D-A773A61DE9E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8.1.2020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D560-BC1E-4588-817E-D66B412A30D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4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51DC9-6B0A-4975-8FE4-6CA795ADF388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153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4-9284-46E4-821D-A773A61DE9E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8.1.2020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D560-BC1E-4588-817E-D66B412A30D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436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4-9284-46E4-821D-A773A61DE9E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8.1.2020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D560-BC1E-4588-817E-D66B412A30D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142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4-9284-46E4-821D-A773A61DE9E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8.1.2020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D560-BC1E-4588-817E-D66B412A30D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416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4-9284-46E4-821D-A773A61DE9E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8.1.2020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D560-BC1E-4588-817E-D66B412A30D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446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4-9284-46E4-821D-A773A61DE9E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8.1.2020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D560-BC1E-4588-817E-D66B412A30D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316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4-9284-46E4-821D-A773A61DE9E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8.1.2020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D560-BC1E-4588-817E-D66B412A30D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566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4-9284-46E4-821D-A773A61DE9E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8.1.2020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D560-BC1E-4588-817E-D66B412A30D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568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4-9284-46E4-821D-A773A61DE9E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8.1.2020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D560-BC1E-4588-817E-D66B412A30D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861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4-9284-46E4-821D-A773A61DE9E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8.1.2020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D560-BC1E-4588-817E-D66B412A30D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0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FEA7A-B0D2-42DB-8BF5-ECA81FE52017}" type="slidenum">
              <a:rPr lang="en-US" altLang="bg-BG">
                <a:solidFill>
                  <a:srgbClr val="000000"/>
                </a:solidFill>
              </a:rPr>
              <a:pPr/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4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10058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C8229E-8B07-4E82-B058-10E6D0E5E442}" type="slidenum">
              <a:rPr lang="en-US" altLang="bg-BG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4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10058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C8229E-8B07-4E82-B058-10E6D0E5E442}" type="slidenum">
              <a:rPr lang="en-US" altLang="bg-BG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1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10058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C8229E-8B07-4E82-B058-10E6D0E5E442}" type="slidenum">
              <a:rPr lang="en-US" altLang="bg-BG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2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10058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C8229E-8B07-4E82-B058-10E6D0E5E442}" type="slidenum">
              <a:rPr lang="en-US" altLang="bg-BG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4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10058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C8229E-8B07-4E82-B058-10E6D0E5E442}" type="slidenum">
              <a:rPr lang="en-US" altLang="bg-BG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2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10058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C8229E-8B07-4E82-B058-10E6D0E5E442}" type="slidenum">
              <a:rPr lang="en-US" altLang="bg-BG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9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10058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C8229E-8B07-4E82-B058-10E6D0E5E442}" type="slidenum">
              <a:rPr lang="en-US" altLang="bg-BG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6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D914-9284-46E4-821D-A773A61DE9E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8.1.2020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D560-BC1E-4588-817E-D66B412A30D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8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99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My Documents\My Pictures\книги\2690166d2bf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4291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България1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2666976" y="642918"/>
            <a:ext cx="696693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66977" y="2428869"/>
            <a:ext cx="6910673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МЛАД РОДОЛЮБЕЦ</a:t>
            </a:r>
            <a:endParaRPr lang="en-US" sz="6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6378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6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875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5675" y="1"/>
            <a:ext cx="7772400" cy="1470025"/>
          </a:xfrm>
        </p:spPr>
        <p:txBody>
          <a:bodyPr/>
          <a:lstStyle/>
          <a:p>
            <a:pPr eaLnBrk="1" hangingPunct="1"/>
            <a:r>
              <a:rPr lang="bg-BG" altLang="bg-BG" b="1" smtClean="0"/>
              <a:t>Хан Аспарух</a:t>
            </a:r>
            <a:r>
              <a:rPr lang="en-US" altLang="bg-BG" b="1" smtClean="0"/>
              <a:t> - </a:t>
            </a:r>
            <a:r>
              <a:rPr lang="bg-BG" altLang="bg-BG" b="1" smtClean="0"/>
              <a:t>Създателят</a:t>
            </a:r>
          </a:p>
        </p:txBody>
      </p:sp>
      <p:pic>
        <p:nvPicPr>
          <p:cNvPr id="2052" name="Picture 4" descr="833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03350"/>
            <a:ext cx="3998913" cy="54546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1449388"/>
            <a:ext cx="4202112" cy="54086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6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875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763" y="0"/>
            <a:ext cx="8551862" cy="1143000"/>
          </a:xfrm>
        </p:spPr>
        <p:txBody>
          <a:bodyPr/>
          <a:lstStyle/>
          <a:p>
            <a:pPr eaLnBrk="1" hangingPunct="1"/>
            <a:r>
              <a:rPr lang="bg-BG" altLang="bg-BG" b="1" smtClean="0"/>
              <a:t>Хан Крум - Законотвореца</a:t>
            </a:r>
          </a:p>
        </p:txBody>
      </p:sp>
      <p:pic>
        <p:nvPicPr>
          <p:cNvPr id="3076" name="Picture 4" descr="956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23964"/>
            <a:ext cx="4122738" cy="5400675"/>
          </a:xfr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9" name="Picture 7" descr="k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268413"/>
            <a:ext cx="4314825" cy="5313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7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11242020220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0976" y="2214564"/>
            <a:ext cx="3109913" cy="4643437"/>
          </a:xfr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46288" y="0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 b="1" smtClean="0"/>
              <a:t>Хан Омуртаг - Строителят</a:t>
            </a:r>
          </a:p>
        </p:txBody>
      </p:sp>
      <p:pic>
        <p:nvPicPr>
          <p:cNvPr id="4100" name="Picture 4" descr="omurta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1223964"/>
            <a:ext cx="4291012" cy="56340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pic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32026"/>
            <a:ext cx="2235200" cy="46259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8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875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2864" y="593725"/>
            <a:ext cx="4275137" cy="1417638"/>
          </a:xfrm>
        </p:spPr>
        <p:txBody>
          <a:bodyPr/>
          <a:lstStyle/>
          <a:p>
            <a:pPr eaLnBrk="1" hangingPunct="1"/>
            <a:r>
              <a:rPr lang="bg-BG" altLang="bg-BG" sz="4000" b="1"/>
              <a:t>Княз Борис – </a:t>
            </a:r>
            <a:br>
              <a:rPr lang="bg-BG" altLang="bg-BG" sz="4000" b="1"/>
            </a:br>
            <a:r>
              <a:rPr lang="bg-BG" altLang="bg-BG" sz="4000" b="1"/>
              <a:t>Покръстителят</a:t>
            </a:r>
          </a:p>
        </p:txBody>
      </p:sp>
      <p:pic>
        <p:nvPicPr>
          <p:cNvPr id="6148" name="Picture 4" descr="boris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0"/>
            <a:ext cx="5013325" cy="6858000"/>
          </a:xfr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590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875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75500" y="274638"/>
            <a:ext cx="3492500" cy="1143000"/>
          </a:xfrm>
        </p:spPr>
        <p:txBody>
          <a:bodyPr/>
          <a:lstStyle/>
          <a:p>
            <a:pPr eaLnBrk="1" hangingPunct="1"/>
            <a:r>
              <a:rPr lang="bg-BG" altLang="bg-BG" sz="4000" b="1"/>
              <a:t>Цар Симеон</a:t>
            </a:r>
            <a:br>
              <a:rPr lang="bg-BG" altLang="bg-BG" sz="4000" b="1"/>
            </a:br>
            <a:r>
              <a:rPr lang="bg-BG" altLang="bg-BG" sz="4000" b="1"/>
              <a:t>Велики</a:t>
            </a:r>
            <a:r>
              <a:rPr lang="bg-BG" altLang="bg-BG" sz="4000"/>
              <a:t>  </a:t>
            </a:r>
          </a:p>
        </p:txBody>
      </p:sp>
      <p:pic>
        <p:nvPicPr>
          <p:cNvPr id="8196" name="Picture 4" descr="showimg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5551488" cy="6858000"/>
          </a:xfr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838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175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5676" y="1"/>
            <a:ext cx="8101013" cy="962025"/>
          </a:xfrm>
        </p:spPr>
        <p:txBody>
          <a:bodyPr/>
          <a:lstStyle/>
          <a:p>
            <a:pPr eaLnBrk="1" hangingPunct="1"/>
            <a:r>
              <a:rPr lang="bg-BG" altLang="bg-BG" b="1" smtClean="0"/>
              <a:t>Цар Самуил - Пълководеца</a:t>
            </a:r>
            <a:r>
              <a:rPr lang="bg-BG" altLang="bg-BG" smtClean="0"/>
              <a:t> </a:t>
            </a:r>
          </a:p>
        </p:txBody>
      </p:sp>
      <p:pic>
        <p:nvPicPr>
          <p:cNvPr id="13316" name="Picture 4" descr="Самуи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4" y="1268413"/>
            <a:ext cx="3360737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448px-SamuilsDeathBGhis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1314451"/>
            <a:ext cx="3976688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7" descr="Ivan Asen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0738" y="0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 b="1" smtClean="0"/>
              <a:t>Иван Асен ІІ - Победителят</a:t>
            </a:r>
          </a:p>
        </p:txBody>
      </p:sp>
      <p:pic>
        <p:nvPicPr>
          <p:cNvPr id="15364" name="Picture 4" descr="f_31190412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84338"/>
            <a:ext cx="3392488" cy="5173662"/>
          </a:xfr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6" name="Picture 6" descr="118px-IvanAsen2-pec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4" y="4254500"/>
            <a:ext cx="2560637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92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theme/theme1.xml><?xml version="1.0" encoding="utf-8"?>
<a:theme xmlns:a="http://schemas.openxmlformats.org/drawingml/2006/main" name="26_colormaster">
  <a:themeElements>
    <a:clrScheme name="2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7_colormaster">
  <a:themeElements>
    <a:clrScheme name="2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8_colormaster">
  <a:themeElements>
    <a:clrScheme name="2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9_colormaster">
  <a:themeElements>
    <a:clrScheme name="2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0_colormaster">
  <a:themeElements>
    <a:clrScheme name="2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1_colormaster">
  <a:themeElements>
    <a:clrScheme name="2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2_colormaster">
  <a:themeElements>
    <a:clrScheme name="2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</Words>
  <Application>Microsoft Office PowerPoint</Application>
  <PresentationFormat>Широк екран</PresentationFormat>
  <Paragraphs>8</Paragraphs>
  <Slides>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8</vt:i4>
      </vt:variant>
      <vt:variant>
        <vt:lpstr>Заглавия на слайдовете</vt:lpstr>
      </vt:variant>
      <vt:variant>
        <vt:i4>8</vt:i4>
      </vt:variant>
    </vt:vector>
  </HeadingPairs>
  <TitlesOfParts>
    <vt:vector size="18" baseType="lpstr">
      <vt:lpstr>Arial</vt:lpstr>
      <vt:lpstr>Calibri</vt:lpstr>
      <vt:lpstr>26_colormaster</vt:lpstr>
      <vt:lpstr>27_colormaster</vt:lpstr>
      <vt:lpstr>28_colormaster</vt:lpstr>
      <vt:lpstr>29_colormaster</vt:lpstr>
      <vt:lpstr>30_colormaster</vt:lpstr>
      <vt:lpstr>31_colormaster</vt:lpstr>
      <vt:lpstr>32_colormaster</vt:lpstr>
      <vt:lpstr>Office Theme</vt:lpstr>
      <vt:lpstr>Презентация на PowerPoint</vt:lpstr>
      <vt:lpstr>Хан Аспарух - Създателят</vt:lpstr>
      <vt:lpstr>Хан Крум - Законотвореца</vt:lpstr>
      <vt:lpstr>Хан Омуртаг - Строителят</vt:lpstr>
      <vt:lpstr>Княз Борис –  Покръстителят</vt:lpstr>
      <vt:lpstr>Цар Симеон Велики  </vt:lpstr>
      <vt:lpstr>Цар Самуил - Пълководеца </vt:lpstr>
      <vt:lpstr>Иван Асен ІІ - Победителят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miglena</dc:creator>
  <cp:lastModifiedBy>miglena</cp:lastModifiedBy>
  <cp:revision>2</cp:revision>
  <dcterms:created xsi:type="dcterms:W3CDTF">2020-01-08T18:43:03Z</dcterms:created>
  <dcterms:modified xsi:type="dcterms:W3CDTF">2020-01-08T18:53:12Z</dcterms:modified>
</cp:coreProperties>
</file>