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64" r:id="rId10"/>
    <p:sldId id="258" r:id="rId11"/>
    <p:sldId id="265" r:id="rId12"/>
    <p:sldId id="259" r:id="rId13"/>
    <p:sldId id="260" r:id="rId14"/>
    <p:sldId id="261" r:id="rId15"/>
    <p:sldId id="262" r:id="rId16"/>
    <p:sldId id="266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8.xml"/><Relationship Id="rId7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2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en-US"/>
          </a:p>
        </p:txBody>
      </p:sp>
      <p:pic>
        <p:nvPicPr>
          <p:cNvPr id="9" name="Picture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008000"/>
                </a:solidFill>
              </a:rPr>
              <a:t>Иванка Станойчова Иванова</a:t>
            </a:r>
          </a:p>
          <a:p>
            <a:r>
              <a:rPr lang="bg-BG" sz="2800" dirty="0" smtClean="0">
                <a:solidFill>
                  <a:srgbClr val="008000"/>
                </a:solidFill>
              </a:rPr>
              <a:t>СУ “Св. Св. Кирил и Методий”</a:t>
            </a:r>
          </a:p>
          <a:p>
            <a:r>
              <a:rPr lang="bg-BG" sz="2800" dirty="0" smtClean="0">
                <a:solidFill>
                  <a:srgbClr val="008000"/>
                </a:solidFill>
              </a:rPr>
              <a:t>гр.  Симитли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483" y="1752600"/>
            <a:ext cx="82968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ДОБРЕ  ПОМИСЛИ</a:t>
            </a:r>
            <a:br>
              <a:rPr lang="bg-BG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bg-BG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 ЗАДАЧИТЕ  </a:t>
            </a:r>
            <a:r>
              <a:rPr lang="bg-BG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УСТНО РЕШИ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10896" y="457200"/>
            <a:ext cx="8833104" cy="152400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Бащата на Митко е 170см 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и е със 70см по-висок от Митко.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е висок Митко?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100м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1м</a:t>
            </a:r>
            <a:endParaRPr lang="en-US" b="1" dirty="0"/>
          </a:p>
        </p:txBody>
      </p:sp>
      <p:pic>
        <p:nvPicPr>
          <p:cNvPr id="10" name="Picture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5943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БРАВО!!!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2" descr="DSC015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438400"/>
            <a:ext cx="4648200" cy="3486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10896" y="838200"/>
            <a:ext cx="8833104" cy="1371600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В зеленчуков магазин доставили 200кг пипер,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който е със 100кг  по-малко </a:t>
            </a:r>
            <a:r>
              <a:rPr lang="bg-BG" b="1" dirty="0" smtClean="0">
                <a:solidFill>
                  <a:srgbClr val="0070C0"/>
                </a:solidFill>
              </a:rPr>
              <a:t>от доматите.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кг </a:t>
            </a:r>
            <a:r>
              <a:rPr lang="bg-BG" b="1" dirty="0" smtClean="0">
                <a:solidFill>
                  <a:srgbClr val="FF0000"/>
                </a:solidFill>
              </a:rPr>
              <a:t>домати</a:t>
            </a:r>
            <a:r>
              <a:rPr lang="bg-BG" b="1" dirty="0" smtClean="0">
                <a:solidFill>
                  <a:srgbClr val="0070C0"/>
                </a:solidFill>
              </a:rPr>
              <a:t> са доставили?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100кг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300кг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10896" y="838200"/>
            <a:ext cx="8833104" cy="1371600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В зеленчуков магазин доставили 200кг пипер,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който е със 100кг  по-малко </a:t>
            </a:r>
            <a:r>
              <a:rPr lang="bg-BG" b="1" dirty="0" smtClean="0">
                <a:solidFill>
                  <a:srgbClr val="0070C0"/>
                </a:solidFill>
              </a:rPr>
              <a:t>от доматите.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кг </a:t>
            </a:r>
            <a:r>
              <a:rPr lang="bg-BG" b="1" dirty="0" smtClean="0">
                <a:solidFill>
                  <a:srgbClr val="FF0000"/>
                </a:solidFill>
              </a:rPr>
              <a:t>зеленчуци</a:t>
            </a:r>
            <a:r>
              <a:rPr lang="bg-BG" b="1" dirty="0" smtClean="0">
                <a:solidFill>
                  <a:srgbClr val="0070C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общо</a:t>
            </a:r>
            <a:r>
              <a:rPr lang="bg-BG" b="1" dirty="0" smtClean="0">
                <a:solidFill>
                  <a:srgbClr val="0070C0"/>
                </a:solidFill>
              </a:rPr>
              <a:t> са доставили?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500кг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300кг</a:t>
            </a:r>
            <a:endParaRPr lang="en-US" b="1" dirty="0"/>
          </a:p>
        </p:txBody>
      </p:sp>
      <p:pic>
        <p:nvPicPr>
          <p:cNvPr id="10" name="Picture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304800"/>
            <a:ext cx="8833104" cy="1788414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Лека кола изминала първия ден 500км, 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които са с 200км повече </a:t>
            </a:r>
            <a:r>
              <a:rPr lang="bg-BG" b="1" dirty="0" smtClean="0">
                <a:solidFill>
                  <a:srgbClr val="0070C0"/>
                </a:solidFill>
              </a:rPr>
              <a:t>от изминатите през втория ден. Колко км е изминала втория ден?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700км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300км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304800"/>
            <a:ext cx="8833104" cy="1788414"/>
          </a:xfrm>
        </p:spPr>
        <p:txBody>
          <a:bodyPr>
            <a:normAutofit fontScale="925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Лека кола изминала първия ден 500км, 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които са с 200км повече </a:t>
            </a:r>
            <a:r>
              <a:rPr lang="bg-BG" b="1" dirty="0" smtClean="0">
                <a:solidFill>
                  <a:srgbClr val="0070C0"/>
                </a:solidFill>
              </a:rPr>
              <a:t>от изминатите през 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  втория ден. Колко км е изминала </a:t>
            </a:r>
            <a:r>
              <a:rPr lang="bg-BG" b="1" dirty="0" smtClean="0">
                <a:solidFill>
                  <a:srgbClr val="FF0000"/>
                </a:solidFill>
              </a:rPr>
              <a:t>за двата дни</a:t>
            </a:r>
            <a:r>
              <a:rPr lang="bg-BG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800км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300км</a:t>
            </a:r>
            <a:endParaRPr lang="en-US" b="1" dirty="0"/>
          </a:p>
        </p:txBody>
      </p:sp>
      <p:pic>
        <p:nvPicPr>
          <p:cNvPr id="10" name="Picture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457200"/>
            <a:ext cx="8833104" cy="160020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В плодохранилище има 400кг ябълки, 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които са със 100кг по-малко </a:t>
            </a:r>
            <a:r>
              <a:rPr lang="bg-BG" b="1" dirty="0" smtClean="0">
                <a:solidFill>
                  <a:srgbClr val="0070C0"/>
                </a:solidFill>
              </a:rPr>
              <a:t>от крушите. 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кг </a:t>
            </a:r>
            <a:r>
              <a:rPr lang="bg-BG" b="1" dirty="0" smtClean="0">
                <a:solidFill>
                  <a:srgbClr val="FF0000"/>
                </a:solidFill>
              </a:rPr>
              <a:t>плодове</a:t>
            </a:r>
            <a:r>
              <a:rPr lang="bg-BG" b="1" dirty="0" smtClean="0">
                <a:solidFill>
                  <a:srgbClr val="0070C0"/>
                </a:solidFill>
              </a:rPr>
              <a:t> има в плодохранилището?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300кг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900кг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533400"/>
            <a:ext cx="8833104" cy="152400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В шивашки цех ушили 300 панталона, 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които били със 100 повече </a:t>
            </a:r>
            <a:r>
              <a:rPr lang="bg-BG" b="1" dirty="0" smtClean="0">
                <a:solidFill>
                  <a:srgbClr val="0070C0"/>
                </a:solidFill>
              </a:rPr>
              <a:t>от роклите. 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рокли и панталони са ушили?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500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400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10896" y="609600"/>
            <a:ext cx="8833104" cy="1295400"/>
          </a:xfrm>
        </p:spPr>
        <p:txBody>
          <a:bodyPr>
            <a:normAutofit fontScale="85000" lnSpcReduction="2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В мебелен цех произвели 800 стола,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които са с </a:t>
            </a:r>
            <a:r>
              <a:rPr lang="bg-BG" b="1" smtClean="0">
                <a:solidFill>
                  <a:srgbClr val="0070C0"/>
                </a:solidFill>
              </a:rPr>
              <a:t>600 повече </a:t>
            </a:r>
            <a:r>
              <a:rPr lang="bg-BG" b="1" dirty="0" smtClean="0">
                <a:solidFill>
                  <a:srgbClr val="0070C0"/>
                </a:solidFill>
              </a:rPr>
              <a:t>от масите.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маси и столове са произвели?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200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1 000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10896" y="457200"/>
            <a:ext cx="8833104" cy="152400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Бащата на Митко е 170см 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и е със 70см по-висок от Митко.</a:t>
            </a:r>
          </a:p>
          <a:p>
            <a:r>
              <a:rPr lang="bg-BG" b="1" dirty="0" smtClean="0">
                <a:solidFill>
                  <a:srgbClr val="0070C0"/>
                </a:solidFill>
              </a:rPr>
              <a:t>Колко см е висок Митко?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bg-BG" b="1" dirty="0" smtClean="0"/>
              <a:t>100см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bg-BG" b="1" dirty="0" smtClean="0"/>
              <a:t>100м</a:t>
            </a:r>
            <a:endParaRPr lang="en-US" b="1" dirty="0"/>
          </a:p>
        </p:txBody>
      </p:sp>
      <p:pic>
        <p:nvPicPr>
          <p:cNvPr id="9" name="Picture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ayout>
  <Type>MultipleChoice</Type>
  <ChoicesCount>2</ChoicesCount>
  <Orientation>Left</Orientation>
</Layout>
</file>

<file path=customXml/item2.xml><?xml version="1.0" encoding="utf-8"?>
<Layout>
  <Type>MultipleChoice</Type>
  <ChoicesCount>2</ChoicesCount>
  <Orientation>Left</Orientation>
</Layout>
</file>

<file path=customXml/item3.xml><?xml version="1.0" encoding="utf-8"?>
<Layout>
  <Type>MultipleChoice</Type>
  <ChoicesCount>2</ChoicesCount>
  <Orientation>Left</Orientation>
</Layout>
</file>

<file path=customXml/item4.xml><?xml version="1.0" encoding="utf-8"?>
<Layout>
  <Type>MultipleChoice</Type>
  <ChoicesCount>2</ChoicesCount>
  <Orientation>Left</Orientation>
</Layout>
</file>

<file path=customXml/item5.xml><?xml version="1.0" encoding="utf-8"?>
<Layout>
  <Type>MultipleChoice</Type>
  <ChoicesCount>2</ChoicesCount>
  <Orientation>Left</Orientation>
</Layout>
</file>

<file path=customXml/item6.xml><?xml version="1.0" encoding="utf-8"?>
<Layout>
  <Type>MultipleChoice</Type>
  <ChoicesCount>2</ChoicesCount>
  <Orientation>Left</Orientation>
</Layout>
</file>

<file path=customXml/itemProps1.xml><?xml version="1.0" encoding="utf-8"?>
<ds:datastoreItem xmlns:ds="http://schemas.openxmlformats.org/officeDocument/2006/customXml" ds:itemID="{046F7EA5-8AD6-489F-A1AC-8D4B957A6286}">
  <ds:schemaRefs/>
</ds:datastoreItem>
</file>

<file path=customXml/itemProps2.xml><?xml version="1.0" encoding="utf-8"?>
<ds:datastoreItem xmlns:ds="http://schemas.openxmlformats.org/officeDocument/2006/customXml" ds:itemID="{8DF43A92-8F97-4BEC-8651-A28DD79530DC}">
  <ds:schemaRefs/>
</ds:datastoreItem>
</file>

<file path=customXml/itemProps3.xml><?xml version="1.0" encoding="utf-8"?>
<ds:datastoreItem xmlns:ds="http://schemas.openxmlformats.org/officeDocument/2006/customXml" ds:itemID="{276EF31A-F169-47D8-AEE0-7870352418F9}">
  <ds:schemaRefs/>
</ds:datastoreItem>
</file>

<file path=customXml/itemProps4.xml><?xml version="1.0" encoding="utf-8"?>
<ds:datastoreItem xmlns:ds="http://schemas.openxmlformats.org/officeDocument/2006/customXml" ds:itemID="{7C5BC8C9-26CA-455A-A534-9298BA511E6D}">
  <ds:schemaRefs/>
</ds:datastoreItem>
</file>

<file path=customXml/itemProps5.xml><?xml version="1.0" encoding="utf-8"?>
<ds:datastoreItem xmlns:ds="http://schemas.openxmlformats.org/officeDocument/2006/customXml" ds:itemID="{B0D8D378-0C62-4FF4-BD61-5EF350B1B210}">
  <ds:schemaRefs/>
</ds:datastoreItem>
</file>

<file path=customXml/itemProps6.xml><?xml version="1.0" encoding="utf-8"?>
<ds:datastoreItem xmlns:ds="http://schemas.openxmlformats.org/officeDocument/2006/customXml" ds:itemID="{6F125096-2815-4765-AD24-822DBBF5672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ivanova</dc:creator>
  <cp:lastModifiedBy>Ivanova</cp:lastModifiedBy>
  <cp:revision>4</cp:revision>
  <dcterms:created xsi:type="dcterms:W3CDTF">2006-08-16T00:00:00Z</dcterms:created>
  <dcterms:modified xsi:type="dcterms:W3CDTF">2018-07-19T15:06:54Z</dcterms:modified>
</cp:coreProperties>
</file>